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comparing two groups by their means alone is the commonest mistake in statistics.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equally different or not. Do NOT resolve. Identical gaps make ‘equally’ the obvious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Establish that both pairs have the same means and gap, so whatever distinguishes them is not the centre.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the gap in MADs. Compute both, side by side, and let the factor of five land.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[7:30] WE2 — the overlap, which is the intuition behind the arithmetic. Dot plots on a shared axis if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The rough thresholds. Say clearly that these are guidance, not a rule with a sharp boundary.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[9:30] CFU — all-student response. 2.5 MADs. Watch for the raw gap of 3. Whiteboards: everyone tries Mild, then climbs. These are #1, #3, #5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STATISTICS &amp; PROBABILITY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400" b="1" i="0">
                <a:solidFill>
                  <a:srgbClr val="FFFFFF"/>
                </a:solidFill>
                <a:latin typeface="Arial"/>
              </a:rPr>
              <a:t>COMPARING TWO DATA DISTRIBUTIONS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measure the difference between the centers of two numerical data distributions by expressing it as a multiple of a measure of variability, informally assess the degree of visual overlap of two numerical data distributions with similar variabilities and interpret the mean absolute deviation (MAD) of a set of data.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Two pairs of groups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A: 18 19 20 21 22   vs   B: 21 22 23 24 25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C: 10 15 20 25 30   vs   D: 13 18 23 28 33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Both pairs differ by 3. Turn &amp; talk: equally different?</a:t>
            </a:r>
          </a:p>
        </p:txBody>
      </p:sp>
      <p:pic>
        <p:nvPicPr>
          <p:cNvPr id="17" name="Picture 16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gap alone tells you nothing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Both pairs: means 20 and 23, gap 3.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What differs is how SPREAD OUT each group is.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Measure the gap in MADs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and B: MAD 1.2 → 3 ÷ 1.2 = 2.5 MADs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 and D: MAD 6 → 3 ÷ 6 = 0.5 MADs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Same gap. Five times the separation.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Look at the overlap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ends at 22, B starts at 21 — barely overlapping.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 runs 10–30, D runs 13–33 — almost entirely overlapping.</a:t>
            </a:r>
          </a:p>
        </p:txBody>
      </p:sp>
      <p:pic>
        <p:nvPicPr>
          <p:cNvPr id="13" name="Picture 12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 rough guide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Under 1 MAD → heavy overlap, weak difference.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 MADs or more → clearly distinct groups.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Never compare means without checking the spread.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Find the mean of 7, 8, 9, 10, 11.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Same shortcut.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Find the mean of 7, 8, 9, 10, 11.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Sum 45, divide by 5 → 9.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43784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9864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mean of 4, 5, 6, 7, 8.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MAD of the first group.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Express the gap as a multiple of that MAD. Is the difference strong or weak?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#5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“Mean, Median, Mode, and Range Explained Clearly”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Comparing two data distributions: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