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Cross-sections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What the knife meets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name the flat shape you get when a solid is sliced.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cylinder, sliced straight down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What shape is the cut face?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circle or rectangle?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Don't picture the solid. Follow the knife.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Flat face met → straight edge.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Curved surface travelled AROUND → curved edge.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Vertical cut: a rectangle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Flat top, flat bottom, two straight cuts up the wall.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Four straight edges.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Cutting ACROSS a curved wall gives a straight line.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Same cylinder, sliced flat: a circle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Now the knife travels all the way AROUND the curved wall.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One solid. Two directions. Two different shapes.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cone sliced vertically through its point. What shape?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special cases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Prism: all faces flat → always a rectangle, any direction.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Sphere: curves the same everywhere → always a circle, any direction.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Everything else depends on which way you cut.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Cross-sections of solids —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