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given some conditions, how many triangles fit? Sometimes none, sometimes one, sometimes infinitely many.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yes or no. Do NOT resolve. Most say yes, because three numbers were given.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WE1 — resolve with physical strips if you have them. Watching the ends fail to meet does the teaching.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WE2 — the degenerate case. This is why the inequality is strict, and it is nearly always skipped.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Switch to angles. Establish the 180° sum before asking about uniqueness.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[10:30] Shape versus size. Link back to the “Scale drawings” lesson — a scale drawing preserves every angle.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Yes: 4 + 9 = 13 &gt; 12. Watch for students comparing the wrong pair. Whiteboards: everyone tries Mild, then climbs. These are #1, #3, #7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DRAWING SHAPES WITH GIVEN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draw geometric shapes with given conditions (side lengths, angle measures, radius/diameter) and know and understand conditions that determine a unique triangle, more than one triangle, or no triangle.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Sides 3 cm, 4 cm, 10 cm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Can you draw this triangle?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yes or no?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Can the short sides REACH?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Lay 3 and 4 along the 10: they span only 7.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7 &lt; 10, so the ends never meet. No triangle.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Two shorter sides must ADD TO MORE than the longest.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boundary case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Sides 5, 5, 10: 5 + 5 = 10 exactly.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sides reach — but only by lying flat.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 straight line, not a triangle. So it must be &gt;, not ≥.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Angles are a different question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Three angles must sum to 180°.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60°, 60°, 60° is valid — but how big is the triangle?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Angles fix SHAPE, not SIZE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1 cm and a 100 cm equilateral triangle have identical angles.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So three angles give INFINITELY MANY triangles.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You need at least one length to pin down one triangle.</a:t>
            </a:r>
          </a:p>
        </p:txBody>
      </p:sp>
      <p:pic>
        <p:nvPicPr>
          <p:cNvPr id="16" name="Picture 15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Can a triangle have sides 7, 7 and 7?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1152144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7863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Said no, thinking equal sides are a special case that fails. Equal sides always work.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58114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65429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1032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Can a triangle have sides 7, 7 and 7?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7 + 7 = 14 &gt; 7. A triangle is possible — the equilateral one.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3227832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Yes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282696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Can a triangle have sides 6, 8 and 10?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Can a triangle have sides 1, 1 and 2?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Can a triangle have angles 90°, 90° and 10°? Explain.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#7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Drawing shapes with given conditions: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