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expanding and factoring are the same relationship read in opposite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6x + 5 vs 6x + 15. Do NOT resolve.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WE1 — resolve. Draw arrows from the 3 to BOTH terms; the picture does the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Signs. Connect back to the “Multiplying &amp; dividing rational numbers” lesson explicitly — same rule, new setting.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factoring, with GREATEST emphasised. Show 2(6x + 9) and ask what is still shareable.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[11:30] The inverse relationship AND the limitation of the check. Both incomplete and complete factorings pass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[9:30] CFU — all-student response. 10(2x + 3). Watch for 5(4x + 6), which is correct but not complete. Whiteboards: everyone tries Mild, then climbs. These are #1, #2, #8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3400" b="1" i="0">
                <a:solidFill>
                  <a:srgbClr val="FFFFFF"/>
                </a:solidFill>
                <a:latin typeface="Arial"/>
              </a:rPr>
              <a:t>FACTORING &amp; EXPANDING LINEAR EXPRESSIONS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expand linear expressions with rational coefficients.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3(2x + 5)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Expand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6x + 5 or 6x + 15?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outside multiplies EVERY term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× 2x = 6x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× 5 = 15  →  6x + 15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6x + 5 means the 3 reached the first term and stopped.</a:t>
            </a:r>
          </a:p>
        </p:txBody>
      </p:sp>
      <p:pic>
        <p:nvPicPr>
          <p:cNvPr id="17" name="Picture 16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Watch the signs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−2(4x − 3) = −8x + 6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−2 × −3 = +6. Same signs multiply positive.</a:t>
            </a:r>
          </a:p>
        </p:txBody>
      </p:sp>
      <p:pic>
        <p:nvPicPr>
          <p:cNvPr id="13" name="Picture 12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000" b="1" i="0">
                <a:solidFill>
                  <a:srgbClr val="2A1060"/>
                </a:solidFill>
                <a:latin typeface="Arial"/>
              </a:rPr>
              <a:t>Factoring: pull out the GREATEST common factor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12x + 18: GCF of 12 and 18 is 6.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12x + 18 = 6(2x + 3)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2(6x + 9) is correct — but not finished. 6x + 9 still shares a 3.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They undo each other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Expand 6(2x + 3) → 12x + 18. Back to the start.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1655064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12710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But the expand check proves CORRECT, not COMPLETE. Check the bracket too.</a:t>
            </a:r>
          </a:p>
        </p:txBody>
      </p:sp>
      <p:pic>
        <p:nvPicPr>
          <p:cNvPr id="13" name="Picture 12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Expand 5(x − 4).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5x − 4.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947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020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6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Expand 5(x − 4).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× x = 5x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61488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89504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34640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× (−4) = −20.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661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694176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393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Remember x means 1x.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4439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5x − 20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4988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Expand 4(3x + 2).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Expand −3(2x + 7).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A student factors 20x + 30 as 2(10x + 15). Is this wrong? Explain precisely, and give the complete factoring.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#8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Factoring &amp; expanding linear expressions: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