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the arithmetic is done. The skill now is choosing it and interpreting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−7 vs −12. Do NOT resolve. −7 is popular because both numbers are visible and adding is familiar.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The four situation types. Keep this list visible for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[4:30] WE1 — resolve the hook. The killer question is ‘what does the 4 measure?’ Hours are not degrees.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insist on words. Mark the words on the exit ticket; students calibrate to what is marked.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The diver. The point is not the arithmetic but noticing when a correct answer describes something odd.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17 degrees. Watch for 7, which misses the crossing of zero. Whiteboards: everyone tries Mild, then climbs. These are #1, #2, #7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[13:30] Launch the in-class practice sheet. This closes G7 Number System.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THE NUMBER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400" b="1" i="0">
                <a:solidFill>
                  <a:srgbClr val="FFFFFF"/>
                </a:solidFill>
                <a:latin typeface="Arial"/>
              </a:rPr>
              <a:t>FOUR OPERATIONS WITH RATIONAL NUMBERS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add rational numbers to solve mathematical problems, add rational numbers to solve real-world problems, subtract rational numbers to solve mathematical problems, subtract rational numbers to solve real-world problems, multiply rational numbers to solve mathematical problems, multiply rational numbers to solve real-world problems, divide rational numbers to solve mathematical problems and divide rational numbers to solve real-world problems.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000" b="1" i="0">
                <a:solidFill>
                  <a:srgbClr val="2A1060"/>
                </a:solidFill>
                <a:latin typeface="Arial"/>
              </a:rPr>
              <a:t>The temperature falls 3 degrees each hour, for 4 hours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What is the total change?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is it −7 or −12?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situation picks the operation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One change → ADD the signed amount.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Repeated change → MULTIPLY.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03904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877056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Gap or comparison → SUBTRACT.  ·  Sharing → DIVIDE.</a:t>
            </a:r>
          </a:p>
        </p:txBody>
      </p:sp>
      <p:pic>
        <p:nvPicPr>
          <p:cNvPr id="17" name="Picture 16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−3 × 4 = −12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“Each hour” signals a repeated change.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−3 + (−4) = −7 adds degrees to hours — which are not the same thing.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Ask what each number MEASURES before combining them.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Finish in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−12 means twelve degrees COLDER.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−$15 means overdrawn by $15.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 signed number is not an answer until you say what it means.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Let the answer surprise you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diver at −200 m rises 350 m → +150 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That is 150 m ABOVE the water.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The arithmetic does not know the context. You do.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Remember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Decide the operation from the situation.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single change →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add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the signed amount.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03904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8770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repeated change →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multiply</a:t>
            </a:r>
            <a:r>
              <a:rPr sz="2100" b="0" i="0">
                <a:solidFill>
                  <a:srgbClr val="22123F"/>
                </a:solidFill>
                <a:latin typeface="Arial"/>
              </a:rPr>
              <a:t>.</a:t>
            </a:r>
          </a:p>
        </p:txBody>
      </p:sp>
      <p:pic>
        <p:nvPicPr>
          <p:cNvPr id="16" name="Picture 15" descr="approv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135472"/>
            <a:ext cx="3931920" cy="3722527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An account holds $120. A payment of $95 goes out. What is the balance?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Three separate charges of $18 are made. What is the total change to the balance?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#2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Starting from $120, apply the $95 payment and the three $18 charges. What is the final balance? Say what it means.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#7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operations with rational numbers: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