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these are ratio problems where the answer is not one step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$14 vs $20. Do NOT resolve. $14 is chosen by more students than you expect.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Unit rate route first; it is the one that generalises.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 the hook by computing the implied price, $2.80. Showing the CONSEQUENCE beats asserting the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[6:30] WE2 — scale factor as the second route. Some students prefer it; both are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Parts of a whole. Insist on both checks. This structure returns in the “Multi-step percent problems” lesson with percent.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[8:30] CFU — all-student response. Answer 10 kg. Watch for 13, the additive error. Whiteboards: everyone tries Mild, then climbs. These are #1, #3,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MULTI-STEP RATIO PROBLEMS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solve multi-step ratio problems, including by using proportional relationships.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 books cost $12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do 5 books cost?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$14 or $20?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Find ONE first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$12 ÷ 3 = $4 per book.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× $4 = $20.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Why $14 fails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Adding 2 books and $2 keeps the DIFFERENCE.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But $14 ÷ 5 = $2.80 per book — the price changed.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Ratios scale by multiplying. Never by adding.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Or use the scale factor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7 kg takes 21 min. For 10 kg: 10 ÷ 7 = ¹⁰⁄⁷.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21 × ¹⁰⁄⁷ = 30 min. Same answer, fewer steps sometimes.</a:t>
            </a:r>
          </a:p>
        </p:txBody>
      </p:sp>
      <p:pic>
        <p:nvPicPr>
          <p:cNvPr id="13" name="Picture 12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Sharing a total: find ONE PART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Blue : yellow = 3 : 2 in 20 litres.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+ 2 = 5 parts. 20 ÷ 5 = 4 litres per part.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8795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315968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26110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Blue 12, yellow 8.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503834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11149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36752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Check BOTH: they sum to 20, and 12 : 8 = 3 : 2.</a:t>
            </a:r>
          </a:p>
        </p:txBody>
      </p:sp>
      <p:pic>
        <p:nvPicPr>
          <p:cNvPr id="19" name="Picture 18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2 pens cost $3. What do 8 pens cost?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$9 by adding 6 to both.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947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020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6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2 pens cost $3. What do 8 pens cost?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Per pen: $3 ÷ 2 = $1.50. Eight pens: 8 × $1.50 = $12.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14553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273552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21868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Or scale: 8 ÷ 2 = 4, so $3 × 4 = $12.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402336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$12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07822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5 metres of rope cost $40. What does 1 metre cost?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machine packs 7 kg in 21 minutes. How long for 10 kg?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Show that 24 minutes cannot be right, using the rate per kilogram.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Multi-step ratio problems: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