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 sign rule is easy. Knowing which operation it applies to is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same or different. Do NOT resolve. Many students will say the same, which is exactly the misconception.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State the rule for multiplying and dividing. Note that division inherits it via the reciprocal, so it is one rule, not two.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Put both answers side by side and leave them up for the rest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the reason. The debt sentence does more work than the direction language for most students; use whichever lands.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[11:30] The counting rule. Derive it from pairing rather than announcing it, then test with four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[9:30] CFU — all-student response. −4 and 4. Watch for the same sign given twice. Whiteboards: everyone tries Mild, then climbs. These are #1, #4, #9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THE NUMBER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MULTIPLYING &amp; DIVIDING RATIONAL NUMBERS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multiply rational numbers, divide rational numbers and multiply and divide rational numbers.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problems, same numbers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−6 × (−4) = 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−6 + (−4) = 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same answer, or different?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Multiplying &amp; dividing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Same signs → POSITIVE.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Different signs → NEGATIVE.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03904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877056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Division follows the same rule — it is multiplying by the reciprocal.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24 and −10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−6 × (−4) = 24. −6 + (−4) = −10.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“Two negatives make a positive” is about MULTIPLYING. Not adding.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Why they differ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Multiplying by a negative REVERSES direction. Reverse twice → forwards.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Adding a negative just keeps moving left.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Owing $6 four times over is a bigger debt, not a credit.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Count the negatives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EVEN count → positive. They pair off and cancel.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ODD count → negative. One is left unpaired.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(−2)(−3)(−4) = −24. Three is odd.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Remember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22123F"/>
                </a:solidFill>
                <a:latin typeface="Arial"/>
              </a:rPr>
              <a:t>Multiplying or dividing:</a:t>
            </a:r>
            <a:r>
              <a:rPr sz="1800" b="0" i="0">
                <a:solidFill>
                  <a:srgbClr val="22123F"/>
                </a:solidFill>
                <a:latin typeface="Arial"/>
              </a:rPr>
              <a:t> same signs → positive, different signs → negative.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22123F"/>
                </a:solidFill>
                <a:latin typeface="Arial"/>
              </a:rPr>
              <a:t>Adding:</a:t>
            </a:r>
            <a:r>
              <a:rPr sz="1800" b="0" i="0">
                <a:solidFill>
                  <a:srgbClr val="22123F"/>
                </a:solidFill>
                <a:latin typeface="Arial"/>
              </a:rPr>
              <a:t> the number line decides, and two negatives stay negative.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57200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4700016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5880" y="464515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0" i="0">
                <a:solidFill>
                  <a:srgbClr val="22123F"/>
                </a:solidFill>
                <a:latin typeface="Arial"/>
              </a:rPr>
              <a:t>Decide the sign first, then the size — it stops you carrying a sign error through the arithmetic.</a:t>
            </a:r>
          </a:p>
        </p:txBody>
      </p:sp>
      <p:pic>
        <p:nvPicPr>
          <p:cNvPr id="16" name="Picture 15" descr="approv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135472"/>
            <a:ext cx="3931920" cy="372252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−7 × 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−36 ÷ 9.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#4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(−2) × (−3) × (−4). Then state a rule for the sign of a product from how many negatives it contains.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#9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Multiplying &amp; dividing rational numbers: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