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Compound events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things happening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the probability of two events, and know when the first changes the second.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bag: 3 red, 2 blue. Draw two.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P(both red)?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does it matter whether you put the first one back?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 the probabilities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coins: P(HH) = ½ × ½ = ¼.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Die and coin: P(6 and H) = ₁⁄₆ × ½ = ₁⁄₁₂.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WITH replacement: nothing changes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marble goes back, so the bag is identical.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₃⁄⁵ × ₃⁄⁵ = ⁹⁄²⁵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WITHOUT replacement: BOTH numbers change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red is gone: 2 reds left, and only 4 marbles.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₃⁄⁵ × ²⁄₄ = ₃⁄₁₀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₃⁄⁵ × ²⁄⁵ is the classic error. The bag shrank too.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bag, no replacement. P(both blue)?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Ask this before you multiply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Does the first event CHANGE the second?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 → use the same fractions.  Yes → recount the bag.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Picture the bag before the second draw. Those two counts are your fraction.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Probabilities of compound events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