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Probability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A number from 0 to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measure how likely something is, on a fixed scale.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marble is either red, or it isn't.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Two outcomes.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so is P(red) = ½?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scale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 = impossible.  1 = certain.  ½ = even chance.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P(event) = favourable ÷ TOTAL.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3 red, 5 blue, 2 green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P(red) = ₃⁄₁₀, P(not red) = ⁷⁄₁₀.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Two outcomes — and nowhere near even.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Counting outcomes tells you HOW MANY. Not how likely.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Everything must add to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₃⁄₁₀ + ⁵⁄₁₀ + ²⁄₁₀ = 1.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Because something must happen.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P(not A) = 1 − P(A). Always.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Find P(green) and P(not green). Do they add to 1?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both.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Instant error check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Any answer above 1 or below 0 is impossible.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P(red) = 3 is a COUNT, not a probability.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Nothing is more likely than certain.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 as a number from 0 to 1 —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