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theory predicts, experiment observes, and they agree only approximately.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fair or unfair. Do NOT resolve. A gap of 0.10 looks damning until you see 500 spins.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Define relative frequency and compute the first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the shrinking gaps. Write all three side by side: 0.100, 0.040, 0.016.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predicting a count, and the honest wording ‘about 60’.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The gambler's fallacy, plus the sharper point: a long run with no reds is evidence against the MODEL, not for red being due.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0.24, a gap of 0.06. Watch for counts instead of frequencies.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STATISTICS &amp; PROBABILITY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PROBABILITY FROM EXPERIMENTAL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predict the approximate relative frequency given the probability and understand that more trials of a chance experiment will increase the accuracy of the probability estimate.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spinner: 3 red sectors out of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Spun 20 times. Red comes up 8 times.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the spinner unfair?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Relative frequency = hits ÷ trials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⁸⁄₂₀ = 0.40.  Theory says 0.30.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gap of 0.10 after 20 spins.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Now keep spinning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100 spins → 34 red → 0.34.  Gap 0.04.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500 spins → 158 red → 0.316.  Gap 0.016.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gap shrinks. The spinner never changed.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Predicting a count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Predicted reds in 200 spins = ₃⁄₁₀ × 200 = 60.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Say “about 60”. Exactly 60 is likely, but not expected.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spinner has no memory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99 spins, no red. Is red “due”? No — still ₃⁄₁₀.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Results even out by DILUTION over many trials, not by changing odds.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More trials improve the ESTIMATE. Never the next outcome.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How many would you predict in 1000 spins?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30.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How many would you predict in 1000 spins?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₃⁄₁₀ of 1000 = 300.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300 reds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20 spins give 6 reds. Find the relative frequency.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How far is that from ₃⁄₁₀?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How does that compare with the theoretical ₃⁄₁₀? Does an exact match prove the spinner is fair?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from experimental data: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