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Probability models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Assign a probability to every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build a model, use it, and test it against data.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dice. Totals from 2 to 12.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Eleven possible totals.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each total ₁⁄₁₁?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Find what's REALLY equally likely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the 11 totals — the 36 PAIRS.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pair (first die, second die) is equally likely.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Count the 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Total 7: 1+6, 2+5, 3+4, 4+3, 5+2, 6+1 → 6 ways → ⁶⁄₃₆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Total 2: 1+1 only → 1 way → ₁⁄₃₆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7 is SIX times as likely as 2.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Listing is not the same as equally likely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You can list any outcomes you like.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Whether they're equally likely comes from the SITUATION.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How many ways make a total of 6? What is P(6)?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Testing a model against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Fair die, 60 rolls, expect ~10 each.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8, 12, 9, 11, 13, 7 → fits fine.  2, 3, 4, 5, 6, 40 → does not.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Judge a discrepancy by its SIZE, not by whether it exists.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models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