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Grade 6 asked what the ratio IS. Grade 7 asks whether there is one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both tables. Do NOT resolve. Table B is built to look proportional: tidy numbers, steady growth.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[3:00] Run the ratios on both, out loud, every pair. Resist stopping after one — students copy what you 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[5:30] WE1 — name the difference-versus-ratio confusion directly. It is the whole misconception.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[7:30] WE2 — the origin test, WITH its limitation. Teaching it as sufficient sets up the y = x² error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[11:30] The doubling screen. Derive it from y = kx rather than announcing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[9:30] CFU — all-student response. Yes, k = 1/2. Watch for k = 2, which is x ÷ y. Whiteboards: everyone tries Mild, then climbs. These are #1, #3, #8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[13:30]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Relationship Id="rId4" Type="http://schemas.openxmlformats.org/officeDocument/2006/relationships/image" Target="../media/image19.png"/><Relationship Id="rId5" Type="http://schemas.openxmlformats.org/officeDocument/2006/relationships/image" Target="../media/image4.png"/><Relationship Id="rId6" Type="http://schemas.openxmlformats.org/officeDocument/2006/relationships/image" Target="../media/image20.png"/><Relationship Id="rId7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7 · RATIOS &amp; PROPORTIONAL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3400" b="1" i="0">
                <a:solidFill>
                  <a:srgbClr val="FFFFFF"/>
                </a:solidFill>
                <a:latin typeface="Arial"/>
              </a:rPr>
              <a:t>RECOGNIZING PROPORTIONAL RELATIONSHIPS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840480"/>
            <a:ext cx="6492240" cy="1143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represent proportional relationships between quantities.</a:t>
            </a:r>
          </a:p>
        </p:txBody>
      </p:sp>
      <p:pic>
        <p:nvPicPr>
          <p:cNvPr id="8" name="Picture 7" descr="mild-happy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102352"/>
            <a:ext cx="1097280" cy="58714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-pencil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3391" y="5102352"/>
            <a:ext cx="856725" cy="868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0195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551" y="5102352"/>
            <a:ext cx="823810" cy="86868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182111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-bigidea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3712" y="5102352"/>
            <a:ext cx="939975" cy="86868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462272" y="6108192"/>
            <a:ext cx="128016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Two tables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A: (2,6) (3,9) (5,15) (8,24)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B: (1,5) (2,7) (3,9) (4,11)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849624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392277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178808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are both proportional? Both grow steadily.</a:t>
            </a:r>
          </a:p>
        </p:txBody>
      </p:sp>
      <p:pic>
        <p:nvPicPr>
          <p:cNvPr id="17" name="Picture 16" descr="extra-think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44" y="2377440"/>
            <a:ext cx="3112470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test: is y ÷ x always the same?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A: 3, 3, 3, 3 → constant. Proportional, k = 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B: 5, 31/2, 3, 23/4 → not constant. Not proportional.</a:t>
            </a:r>
          </a:p>
        </p:txBody>
      </p:sp>
      <p:pic>
        <p:nvPicPr>
          <p:cNvPr id="14" name="Picture 13" descr="mild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4376798"/>
            <a:ext cx="3657600" cy="1932561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B grows by a steady 2 — and still fails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constant DIFFERENCE is not a constant RATIO.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 is y = 2x + 3. Linear, but not proportional.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Every proportional relationship is linear. Not the reverse.</a:t>
            </a:r>
          </a:p>
        </p:txBody>
      </p:sp>
      <p:pic>
        <p:nvPicPr>
          <p:cNvPr id="16" name="Picture 15" descr="medium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626418"/>
            <a:ext cx="3657600" cy="3682941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origin test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y = kx means y = 0 when x = 0.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2999232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072384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 gives y = 3 at x = 0 — it misses (0, 0).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33672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306824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562856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Careful: y = x² hits the origin and is still NOT proportional.</a:t>
            </a:r>
          </a:p>
        </p:txBody>
      </p:sp>
      <p:pic>
        <p:nvPicPr>
          <p:cNvPr id="16" name="Picture 15" descr="extra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2929182"/>
            <a:ext cx="3657600" cy="3380177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fastest screen: double x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Proportional: x doubles → y doubles. Always.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y = 2x + 3: x from 2 to 4 gives y from 7 to 11. Not double.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Any fixed starting amount destroys proportionality.</a:t>
            </a:r>
          </a:p>
        </p:txBody>
      </p:sp>
      <p:pic>
        <p:nvPicPr>
          <p:cNvPr id="16" name="Picture 15" descr="spicy-bigidea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2615" y="3252910"/>
            <a:ext cx="3657600" cy="3056449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Digit found a slip…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765048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43586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For the pair (5, 15), find y ÷ x.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05328"/>
            <a:ext cx="6949440" cy="80467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060192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25368"/>
            <a:ext cx="6583680" cy="438912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Reversed the division.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394716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02031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27634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medium-magnify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1348" y="2377440"/>
            <a:ext cx="3408866" cy="3931920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For the pair (5, 15), find y ÷ x.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56816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84832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29968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15 ÷ 5 = 3.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34640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89504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-board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194560"/>
            <a:ext cx="1623434" cy="8686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For the pair (2, 6), find y ÷ x.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-board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194560"/>
            <a:ext cx="741221" cy="86868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Those three pairs are proportional. Using k from above, find y when x = 10.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-boar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194560"/>
            <a:ext cx="929426" cy="86868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0" i="0">
                <a:solidFill>
                  <a:srgbClr val="22123F"/>
                </a:solidFill>
                <a:latin typeface="Arial"/>
              </a:rPr>
              <a:t>Two students test y = 2x + 3. One says “it adds 2 each time so it is proportional.” The other checks x = 0 and says it is not. Who is right, and what test settles it?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#8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mild-cheer-56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1247" y="2932387"/>
            <a:ext cx="3106826" cy="1685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medium-think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335" y="2286000"/>
            <a:ext cx="1737024" cy="23317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spicy-worried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8954" y="2286000"/>
            <a:ext cx="2536159" cy="23317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Step-by-step videos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mild-cheer-56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095" y="1371600"/>
            <a:ext cx="1554480" cy="843244"/>
          </a:xfrm>
          <a:prstGeom prst="rect">
            <a:avLst/>
          </a:prstGeom>
        </p:spPr>
      </p:pic>
      <p:pic>
        <p:nvPicPr>
          <p:cNvPr id="15" name="Picture 14" descr="medium-cheer-56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0015" y="1371600"/>
            <a:ext cx="1554480" cy="1844796"/>
          </a:xfrm>
          <a:prstGeom prst="rect">
            <a:avLst/>
          </a:prstGeom>
        </p:spPr>
      </p:pic>
      <p:pic>
        <p:nvPicPr>
          <p:cNvPr id="16" name="Picture 15" descr="spicy-cheer-56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4095" y="3749039"/>
            <a:ext cx="1554480" cy="1639146"/>
          </a:xfrm>
          <a:prstGeom prst="rect">
            <a:avLst/>
          </a:prstGeom>
        </p:spPr>
      </p:pic>
      <p:pic>
        <p:nvPicPr>
          <p:cNvPr id="17" name="Picture 16" descr="extra-cheer-56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80015" y="3749039"/>
            <a:ext cx="1554480" cy="170687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Recognizing proportional relationships: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