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Rewriting expressions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Same value, different message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rewrite an expression so it tells you something new.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 price x rises by 5%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Write the new price.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x + 0.05x, or 1.05x? Are they different?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Both. And they say different things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x + 0.05x shows the PROCESS: start, then add 5%.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1.05x shows the RESULT: the new price is 105% of the old.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Equal in value, unequal in meaning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At x = 200 both give 210.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Only 1.05x tells you ‘105% of the original’ at a glance.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You rewrite to REVEAL something, not to tidy up.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Multipliers chain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Up 10%, then up 10%: 1.1 × 1.1 = 1.21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That is a 21% rise, not 20%.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Percents in sequence MULTIPLY. They do not add.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Write “x decreased by 20%” as one multiplication.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Where the extra 1% lives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1.1 × 1.1 = 1 + 0.1 + 0.1 + 0.01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last bit is 10% OF the first 10%.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$100 → $110 → $121. The extra dollar is the compounding.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Rewriting expressions to reveal relationships —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