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Sampling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Who you ask matters more than how many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decide whether a sample can tell you about a population.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Two surveys about homework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A: 20 names drawn from a hat of every student.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B: 200 students in the library at lunchtime.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which gives the better estimate?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Representative means a fair chance for everyone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Random selection gives every member an equal chance.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BIAS = some group systematically over- or under-represented.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library sample is biased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Students in the library at lunch probably do MORE homework.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Asking 200 of them asks more of the same skewed group.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Bias is a problem of METHOD. Data cannot fix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So what DOES size do?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bigger sample reduces random variation → more PRECISE.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Only the method decides whether it is ACCURATE.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 big biased sample is precisely wrong.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poster invites students to answer an online poll. Representative?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decide.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Self-selection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Only people who notice AND choose to reply take part.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Strong opinions volunteer; indifference stays silent.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“Anyone could respond” is not the same as “anyone was chosen”.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Sampling and representative samples —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