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Scale drawings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Lengths scale. Areas scale differently.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read a scale drawing, and scale areas correctly.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A shape has area 6 cm². Every length is doubled.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What is the new area?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Turn &amp; talk: 12 cm² or 24 cm²?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Lengths first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Scale 1 : 50 → every 1 cm on paper is 50 cm real.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Drawing → real: MULTIPLY.  Real → drawing: DIVIDE.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Area doubles TWICE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 2 by 3 rectangle has area 6.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Doubled: 4 by 6 → area 24. Both dimensions grew.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Lengths × k → area × k². Here 2² = 4.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Check it by dimensions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3 by 8, scaled by 4 → 12 by 32 → 384 cm²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Each dimension picked up a 4, so the product picked up 16.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The square isn't an extra rule. It's what happens.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 rectangle 4 cm by 6 cm. Lengths × 3. New area?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Thumbs up when you have it.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Backwards too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Area 36 times bigger → lengths 6 times bigger, since 6² = 36.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Halving lengths → area × ¼, not × ½.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Lengths grow 6×. Area grows 36×. That gap is the lesson.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Now you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→ In-class practice sheet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Scale drawings — Lesson Slides (Grade 7)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