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it: surface area is a covering question, so unfolding turns it into areas you already know.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the number of faces. Do NOT resolve. Six is the reflex answer after the “Nets and surface area” sheet (Grade 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[2:30] WE1 — count them together, then give the sides-plus-two rule and test it on a box.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[5:00] Total it face by face. Insist the two ends are halved.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WE2 — unroll an actual paper prism if you have one. The band becoming a rectangle is the whole derivation.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[11:30] Covering versus filling, with the halved-answer fingerprint. Both are portable beyond this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[9:30] CFU — all-student response. 94 square units both ways. Two methods agreeing is the strongest check available. Whiteboards: everyone tries Mild, then climbs. These are #1, #3, #6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[13:30] Launch the in-class practice sheet. This closes G7 Geometry.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7 · GEOMETRY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Arial"/>
              </a:rPr>
              <a:t>SURFACE AREA OF PRISMS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determine the surface area of three-dimensional prisms in mathematical problems and determine the surface area of three-dimensional prisms in real-world problems.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 triangular prism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Two triangular ends, base 6 and height 4. Length 10. Sides 5, 5, 6.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428999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502151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758183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how many faces does it have?</a:t>
            </a:r>
          </a:p>
        </p:txBody>
      </p:sp>
      <p:pic>
        <p:nvPicPr>
          <p:cNvPr id="14" name="Picture 13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WATCH OUT!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Five, not six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Two triangular ends + three rectangles = 5 faces.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Faces = (sides of the base) + 2.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DON’T FALL FOR 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“A prism has six faces” is true only for a rectangular base.</a:t>
            </a:r>
          </a:p>
        </p:txBody>
      </p:sp>
      <p:pic>
        <p:nvPicPr>
          <p:cNvPr id="16" name="Picture 15" descr="s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Add them up: 184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Ends: 2 × 12 = 24.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Rectangles: 10 × (5 + 5 + 6) = 160.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03904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9319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877056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Total 184 square units.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One formula for ALL prisms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SA = 2B + Ph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Two bases, plus the band wrapped around the outside.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Unroll the band: it's one rectangle, P long and h tall.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Covering or filling?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Wrapping the outside → SURFACE AREA → square units.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Filling the inside → VOLUME → cubic units.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Exactly half the right surface area? Three faces were counted.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Something went wrong here…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685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Find the volume of that cube.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91840"/>
            <a:ext cx="6949440" cy="80467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11880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Answered 96, the surface area.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facepa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49354"/>
            <a:ext cx="3931920" cy="3608645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Find the volume of that cube.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59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39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391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4 × 4 × 4 = 64 cubic units.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74519" y="2843784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64 cubic units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2898648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Find the surface area of a box 6 by 3 by 2.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Find the surface area of a cube with edge 4.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#3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How many faces does that prism have? List them.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#6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Watch “Surface Area of Prisms — Step by Step Guide”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Surface area of prisms: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