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same unit-rate idea as Grade 6, now with fractions on both sides.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bigger or smaller than ½. Do NOT resolve. Many will say smaller, because dividing ‘should’ shrink.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Set up the division. Recall Keep · Change · Flip explicitly — it was the “Adding &amp; subtracting rational numbers” lesson and it is load-bearing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[5:00] WE1 — resolve the hook. Say the sense check aloud: less than an hour, so further in a full hour.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[7:00] WE2 — generalise the sense check. This is the single most transferable idea in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Reciprocal rates. Ask which one a plumber would want, and which a runner would. Sets up the “Recognizing proportional relationships”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4 mph. Watch for ₁⁄₉, which is multiplication. Whiteboards: everyone tries Mild, then climbs. These are #1, #3, #7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5400" b="1" i="0">
                <a:solidFill>
                  <a:srgbClr val="FFFFFF"/>
                </a:solidFill>
                <a:latin typeface="Arial"/>
              </a:rPr>
              <a:t>UNIT RATES WITH FRACTIONS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given a rate relationship between two quantities in a mathematical problem, calculate the unit rate, compute unit rates associated with ratios of fractions and given a rate relationship between two quantities in a real-world problem, calculate the unit rate.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½ mile in ¼ hour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What is the speed in miles per hour?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bigger or smaller than ½?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Unit rate = amount ÷ units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“Per one hour” means divide by the number of hours.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½ ÷ ¼ — Keep · Change · Flip.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½ × &amp;frac41; = 2 miles per hour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quarter hour is LESS than an hour, so a full hour goes further.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 answer smaller than ½ means you divided the wrong way.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Sense-check before you compute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Dividing by a fraction &lt; 1 makes the answer BIGGER.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Dividing by a fraction &gt; 1 makes it SMALLER.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Predict the size first. Then check your arithmetic against it.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rates, one situation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⅘ gal in ⅖ h → 2 gallons per hour.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Flip it → ½ hour per gallon.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They multiply to 1. Which one you want depends on the question.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⅕ km in ₃⁄₁₀ hour. Km per hour?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804672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Cancelled carelessly and got ₁⁄₂.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233672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562856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⅕ km in ₃⁄₁₀ hour. Km per hour?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⅕ ÷ ₃⁄₁₀ = ⅕ × ¹⁰⁄₃ = ³⁰⁄₁⁵ = 2.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2 km/h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⅓ mile in ₁⁄₉ hour. Miles per hour?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⁵⁄₆ litre in ⅓ minute. Litres per minute?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Look at your answer to question 5. Why is it less than 1, when questions 1–5 gave answers of 2 or more?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#7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rates with fractions: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