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one formula for every prism. The work is finding the base area.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60 vs 120. Do NOT resolve. 120 wins, because three numbers invite three-way multiplication.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WE1 — base area FIRST, as a separate written step. Square units for B, cubic for V.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Name the fingerprint: exactly double means a halving was missed.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Composite solids. The same-footprint shortcut is useful but say clearly when it does NOT apply.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Holes. Teach the bound: the whole solid is the maximum, so anything larger is wrong on sight.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110 cubic units. The L-base is chosen so l × w × h is unusable. Whiteboards: everyone tries Mild, then climbs. These are #1, #2,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[13:30]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5" Type="http://schemas.openxmlformats.org/officeDocument/2006/relationships/image" Target="../media/image4.png"/><Relationship Id="rId6" Type="http://schemas.openxmlformats.org/officeDocument/2006/relationships/image" Target="../media/image20.png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GEOMETRY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Arial"/>
              </a:rPr>
              <a:t>VOLUME OF COMPOSITE SOLIDS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840480"/>
            <a:ext cx="6492240" cy="1143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500" b="0" i="0">
                <a:solidFill>
                  <a:srgbClr val="F1E8FF"/>
                </a:solidFill>
                <a:latin typeface="Arial"/>
              </a:rPr>
              <a:t> I can determine the volume of three-dimensional objects composed of cubes and right prisms in mathematical problems.</a:t>
            </a:r>
          </a:p>
        </p:txBody>
      </p:sp>
      <p:pic>
        <p:nvPicPr>
          <p:cNvPr id="8" name="Picture 7" descr="mild-happy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102352"/>
            <a:ext cx="1097280" cy="5871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-pencil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391" y="5102352"/>
            <a:ext cx="856725" cy="868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195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551" y="5102352"/>
            <a:ext cx="823810" cy="8686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8211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-bigidea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712" y="5102352"/>
            <a:ext cx="939975" cy="8686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6227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 triangular prism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Triangular base: base 4, height 3. Prism length 10.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428999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502151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758183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is the volume 60 or 120?</a:t>
            </a:r>
          </a:p>
        </p:txBody>
      </p:sp>
      <p:pic>
        <p:nvPicPr>
          <p:cNvPr id="14" name="Picture 13" descr="extra-think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44" y="2377440"/>
            <a:ext cx="3112470" cy="393192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B is an AREA, not a length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Find the base area first: (4 × 3) ÷ 2 = 6 square units.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Then V = Bh = 6 × 10 = 60 cubic units.</a:t>
            </a:r>
          </a:p>
        </p:txBody>
      </p:sp>
      <p:pic>
        <p:nvPicPr>
          <p:cNvPr id="13" name="Picture 12" descr="spicy-alert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053015"/>
            <a:ext cx="3657600" cy="3256344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Why 120 is wrong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4 × 3 × 10 treats the base as a RECTANGLE.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triangular base is half that, so the volume is half.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61772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69087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DON’T FALL FOR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94690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Exactly double the right answer? A halving was missed.</a:t>
            </a:r>
          </a:p>
        </p:txBody>
      </p:sp>
      <p:pic>
        <p:nvPicPr>
          <p:cNvPr id="16" name="Picture 15" descr="spicy-alert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053015"/>
            <a:ext cx="3657600" cy="3256344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Composite solids: add the pieces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Split into prisms → find each volume → add.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Same footprint stacked? You can also treat it as one taller prism.</a:t>
            </a:r>
          </a:p>
        </p:txBody>
      </p:sp>
      <p:pic>
        <p:nvPicPr>
          <p:cNvPr id="14" name="Picture 13" descr="mild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4376798"/>
            <a:ext cx="3657600" cy="1932561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Holes SUBTRACT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6 × 4 × 5 box = 120. A 2 × 2 × 5 hole = 20.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Remaining: 120 − 20 = 100 cubic units.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655064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12710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 answer bigger than the whole solid is impossible. Check before you compute.</a:t>
            </a:r>
          </a:p>
        </p:txBody>
      </p:sp>
      <p:pic>
        <p:nvPicPr>
          <p:cNvPr id="16" name="Picture 15" descr="medium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626418"/>
            <a:ext cx="3657600" cy="3682941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Digit found a slip…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765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43586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Find the volume of a box 6 by 3 by 4.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05328"/>
            <a:ext cx="6949440" cy="80467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060192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25368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Used square units.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94716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02031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27634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medium-magnify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348" y="2377440"/>
            <a:ext cx="3408866" cy="393192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Find the volume of a box 6 by 3 by 4.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56816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84832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29968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6 × 3 × 4 = 72.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2834640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72 cubic units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889504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-board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194560"/>
            <a:ext cx="1623434" cy="8686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volume of a box 6 by 3 by 2.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-board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194560"/>
            <a:ext cx="741221" cy="86868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Those two boxes are stacked, matching 6 by 3 faces. Find the total volume.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#2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-boar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194560"/>
            <a:ext cx="929426" cy="86868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volume of a single box 6 by 3 by 6. What do you notice?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ild-cheer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7" y="2932387"/>
            <a:ext cx="3106826" cy="1685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edium-think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35" y="2286000"/>
            <a:ext cx="1737024" cy="2331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picy-worrie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954" y="2286000"/>
            <a:ext cx="2536159" cy="2331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mild-cheer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095" y="1371600"/>
            <a:ext cx="1554480" cy="843244"/>
          </a:xfrm>
          <a:prstGeom prst="rect">
            <a:avLst/>
          </a:prstGeom>
        </p:spPr>
      </p:pic>
      <p:pic>
        <p:nvPicPr>
          <p:cNvPr id="15" name="Picture 14" descr="medium-cheer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015" y="1371600"/>
            <a:ext cx="1554480" cy="1844796"/>
          </a:xfrm>
          <a:prstGeom prst="rect">
            <a:avLst/>
          </a:prstGeom>
        </p:spPr>
      </p:pic>
      <p:pic>
        <p:nvPicPr>
          <p:cNvPr id="16" name="Picture 15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095" y="3749039"/>
            <a:ext cx="1554480" cy="1639146"/>
          </a:xfrm>
          <a:prstGeom prst="rect">
            <a:avLst/>
          </a:prstGeom>
        </p:spPr>
      </p:pic>
      <p:pic>
        <p:nvPicPr>
          <p:cNvPr id="17" name="Picture 16" descr="extra-cheer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0015" y="3749039"/>
            <a:ext cx="1554480" cy="1706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 of composite solids: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