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Writing &amp; solving equations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Translate meaning, not word order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turn a sentence into an equation, solve it, and check it.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“5 less than 3 times a number is 20”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Write the equation.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5 − 3x = 20, or 3x − 5 = 20?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“A less than B” means B − 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‘3 times a number’ → 3x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‘5 less than’ that → 3x − 5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The phrase REVERSES the order you read it in.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Solve by undoing, in reverse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3x − 5 = 20 → add 5 → 3x = 25 → divide by 3 → x = 8⅓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Addition and subtraction first. Then multiplication and division.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Always check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3(8⅓) = 25, and 25 − 5 = 20. Correct.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Ten seconds. Catches most errors.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taxi charges $12 plus $5 per mile. A ride cost $47. How far?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Fixed once, or every time?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$12 is charged ONCE → it stands alone.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$5 repeats PER MILE → it attaches to m.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12 + 5m = 47, not 12m + 5 = 47.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&amp; solving equations — Lesson Slides (Grade 7)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