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Writing &amp; solving inequalities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Many answers, not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solve inequalities, and know when the sign reverses.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−2x &gt;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Solve it.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x &gt; −3 or x &lt; −3?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Don't remember — TEST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Boundary: 6 ÷ (−2) = −3.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 = −4: −2(−4) = 8, and 8 &gt; 6 → TRUE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 = 0: 0 &gt; 6 → FALSE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Solutions are BELOW −3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−4 works and is below. 0 fails and is above.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x &lt; −3 — the sign reversed.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Two tests beat one remembered rule.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When does it flip?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ONLY when multiplying or dividing by a NEGATIVE.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Adding or subtracting a negative changes nothing.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Flipping every time is as wrong as never flipping.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Solve 5x − 3 ≤ 12. Is x = 3 a solution?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set, and the answer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8 + 4v ≤ 32 gives v ≤ 6 — infinitely many values.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“How many visits can they afford?” wants ONE: 6.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Solve for the set. Then answer the question that was asked.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&amp; solving inequalities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