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Say the design out loud: one fact, four arguments. Five separate rules is five ways to forget; one rule plus straight lines is recoverable under pressure.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[0:45] Alternate angles as the single starting point. Draw it large.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[1:30] Build the angle sum. The parallel line through the apex is the move worth rehearsing — the standard says establish, and this is what establishing looks like. Ask what the argument would be without the parallel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Exterior angle, derived from two 180s rather than stated. The same subtraction gives it, so it is not a fifth fact to hold.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[4:15] Name the three pairs, and name the trap immediately: two are equal, one is not. Children generalise from two cases out of three, which is reasonable and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[5:15] THE slide. Rebuild co-interior from the alternate angle and a straight line. Then show what the error costs: 65 and 65 make 130, and a straight line is 180, so the answer contradicts itself on the page. Also mention the perpendicular case — when the transversal is at 90° both are 90 and the error is invisible, which is part of why it survives.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[6:45] AA. Two angles are enough because the third follows. Then the important half: same angles means similar, not congruent. Use the 3-4-5 and 9-12-15 pair from the similarity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[8:00] The 65° transversal, then the exit ticket. Whiteboards: everyone tries Mild, then climbs. These are #1, #2, #4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8 · GEOMETRY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ANGLES IN TRIANGLES AND PARALLEL LINES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use informal arguments to establish facts about the angle sum and exterior angle of triangles, about the angles created when parallel lines are cut by a transversal, and the angle-angle criterion for similarity of triangles.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one fact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Parallel lines cut by a transversal: ALTERNATE angles are equal.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428999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58183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Everything else today comes from this plus “angles on a straight line make 180”.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Angle sum, built not told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Draw a line through the apex, parallel to the base.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two outer angles equal the base angles — alternate angles.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57200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4700016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64515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All three sit on a straight line.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542239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549554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75157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So the triangle's angles make 180°. That is an argument, not a rule.</a:t>
            </a:r>
          </a:p>
        </p:txBody>
      </p:sp>
      <p:pic>
        <p:nvPicPr>
          <p:cNvPr id="19" name="Picture 18" descr="s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exterior angle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Exterior + its neighbour = 180.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three interior angles = 180.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Subtract the same thing from both.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654296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727448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983480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Exterior = the two OPPOSITE interior angles added. Not the neighbour.</a:t>
            </a:r>
          </a:p>
        </p:txBody>
      </p:sp>
      <p:pic>
        <p:nvPicPr>
          <p:cNvPr id="19" name="Picture 18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Three named pairs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Alternate: equal.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Corresponding: equal.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Co-interior: add to 180.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654296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727448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983480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Two are equal. One is not. That is why the third gets it wrong.</a:t>
            </a:r>
          </a:p>
        </p:txBody>
      </p:sp>
      <p:pic>
        <p:nvPicPr>
          <p:cNvPr id="19" name="Picture 18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Rebuild the odd one out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Co-interior sits on a straight line with the alternate angle.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Alternate = 65, so co-interior = 180 − 65 = 115.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Never recall which pair is which. Derive it in one step.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Angle-angle gives SIMILAR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Two angles equal ⇒ the third is too, since they make 180.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Same angles fix the SHAPE. Nothing fixes the size.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50-60-70 could be a 3-4-5 triangle or a 9-12-15 one. Similar, not congruent.</a:t>
            </a:r>
          </a:p>
        </p:txBody>
      </p:sp>
      <p:pic>
        <p:nvPicPr>
          <p:cNvPr id="16" name="Picture 15" descr="approv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135472"/>
            <a:ext cx="3931920" cy="372252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1" i="0">
                <a:solidFill>
                  <a:srgbClr val="2A1060"/>
                </a:solidFill>
                <a:latin typeface="Arial"/>
              </a:rPr>
              <a:t>Name the three pairs of angles made when parallel lines are cut by a transversal, and say what is true of each.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1152144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7863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Said all three are equal. Two out of three being equal is what makes this error reasonable.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58114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65429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91032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Name the three pairs of angles made when parallel lines are cut by a transversal, and say what is true of each.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Two of the three are equal pairs.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706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8986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437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Co-interior is the exception, and it is the one worth deriving rather than recalling.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74519" y="4032504"/>
            <a:ext cx="585216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alternate — equal; corresponding — equal; co-interior — add to 180°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408736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 triangle has angles 35° and 85°. Find the third angle.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A transversal makes 40° with two parallel lines. Give the alternate, corresponding and co-interior angles.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Explain, using a line drawn parallel to one side, why a triangle's angles add to 180°.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#4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“Angles and Parallel Lines Explained Step by Step”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Angles in triangles and parallel lines: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