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Comparing functions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functions, two different 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get both into the same form BEFORE comparing anything.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Every form hides something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An equation shows the rate. A table hides it.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sentence buries both.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 the numbers you can SEE are not comparable.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A: y = 3x + 2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Rate 3. Starts at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Both read straight off.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B: a table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x: 0, 1, 2, 3   y: 5, 7, 9, 11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Rate 2 (the step). Starts at 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rate was never printed. You had to find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compare — but compare WHAT?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has the greater rate: 3 &gt; 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 has the greater start: 5 &gt;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“Which is bigger” is not one question.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They cross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x = 3 both give 11.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Before that B leads. After it, A does.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bigger rate wins eventually, not immediately.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From a sentence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“Starts at 10, falls 4 each hour.”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Start 10, rate −4. So y = −4x + 10.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Words are a form too. Translate them.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Careful with graphs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graphs, two different scales.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Steeper on the page is not steeper.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Read the axes, then compare the numbers.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Comparing functions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