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Congruence through transformations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Can I get there by moving 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congruent means one figure can be MOVED onto the other.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definition is a test you can run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Congruent = some sequence of slides, flips and turns lands one on the other.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Not “looks the same”. Something you can actually do.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If a sequence exists, they are congruent. If none does, they are not.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Sequences, not single moves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One motion is rarely enough.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Flip, then slide. Turn, then slide. Any order you like.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Read the ORIENTATION first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Label the corners and read them round: A→B→C.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direction? No reflection needed.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Reversed? You NEED one.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One glance decides what your sequence must contain.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Why that works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Slides and turns preserve orientation. Always.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 no pile of slides and turns can ever reverse it.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Reversed orientation is a fingerprint. Only a reflection leaves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Describe it so someone else could DO it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Reflection: name the mirror line.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Rotation: name the centre AND the angle.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Translation: name the vector.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“Flip it then slide it” describes nothing.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Congruent is not similar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2× copy is the same SHAPE and a different SIZE.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Rigid motions never resize, so it is not congruent.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Same shape AND same size. Both.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(1,1)(4,1)(1,3) and (5,3)(2,3)(5,5). Congruent?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Read the orientation. Then write a sequence anyone could follow.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Check one side length before and after.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Congruence through transformations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