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lesson in three parts: fit, judge, interpret. The interpreting is the part that is usually skipped and the part the standard is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[0:45] Shape first, using the “Scatter plots” lesson’s plant data as the counterexample. Fitting a line to a curve is a mistake made before any arithmetic happens.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[1:30] Fit by eye with a ruler. The instruction that helps most: aim for the middle of the cloud, not through the most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Judging the fit. Measure a few vertical gaps. The key idea is BOTH SIDES — if every point is below the line, the line is too high, however small the gaps are. The revision line at y = 8x + 25 is a good example: every residual is zero or negative, so it is a decent fit that could be improved by lowering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[4:00] THE slide. Refuse “the slope is 8” and ask “8 what?” until someone says marks per hour. Two units is the test of an interpretation.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[5:15] The intercept, and the honest complication: sometimes x = 0 is meaningless. Ask for an example where it would be — a line relating adult height to shoe size has an intercept describing a person with no feet.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[6:30] Extrapolation. Predict at 40 hours, get 345, and let the class notice the test is out of 100. The model does not know that; they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[7:45] Both interpretations and both predictions, then the exit ticket. Whiteboards: everyone tries Mild, then climbs. These are #1, #2, #4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8 · STATISTICS &amp; PROBABILITY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FITTING AND USING A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know that straight lines are widely used to model relationships between two quantitative variables; for scatter plots that suggest a linear association, informally fit a straight line and informally assess the model fit and use the equation of a linear model to solve problems in the context of bivariate measurement data, interpreting the slope and intercept.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Check the shape first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straight line is only for a roughly LINEAR pattern.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Curved data: a line fits the middle and fails at both ends.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Fitting a line to a curve is the error you make before you start.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Fit it by eye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Follow the trend. Roughly equal numbers of points above and below.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Not through the most points. Through the MIDDLE of them all.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Judge the fit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How far is each point from the line?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Are the misses small, and on BOTH sides all the way along?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All the points on one side means the line is in the wrong place.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slope is a RATE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y = 8x + 25.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Slope 8 means 8 MARKS PER HOUR of revision.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“The slope is 8” is not an interpretation. Two units make it one.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intercept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25 marks: the prediction for zero hours of revision.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Sometimes meaningful. Sometimes nonsense.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Always ask whether x = 0 describes anything real.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Careful outside the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Fitted from 1 to 8 hours.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At 40 hours it predicts 345 marks out of 100.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The model does not know the test stops at 100. You do.</a:t>
            </a:r>
          </a:p>
        </p:txBody>
      </p:sp>
      <p:pic>
        <p:nvPicPr>
          <p:cNvPr id="16" name="Picture 15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1" i="0">
                <a:solidFill>
                  <a:srgbClr val="2A1060"/>
                </a:solidFill>
                <a:latin typeface="Arial"/>
              </a:rPr>
              <a:t>Using y = 8x + 25, predict the score at 3 hours and at 7 hours.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Forgot to add the intercept.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Using y = 8x + 25, predict the score at 3 hours and at 7 hours.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8×3 + 25 = 49.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8×7 + 25 = 81.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3648456"/>
            <a:ext cx="585216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3 hours: 49 marks. 7 hours: 81 marks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3703320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What should you check about a scatter plot BEFORE fitting a straight line?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The actual scores at 3 and 7 hours were 48 and 74. Work out how far each is from your prediction.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For a line relating a plant's age in weeks (x) to its height in cm (y), the slope is 3. Interpret it.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#4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Fitting and using a line: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