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Integer exponents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When do you add, and when do you multiply?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two laws that are constantly swapped, and how to tell them apart.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First, what a power means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2³ = 2 × 2 × 2 = 8.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2 × 3.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exponent counts the factors. It is not another multiplier.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Multiplying: ADD the exponents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3² × 3³ = (3×3)(3×3×3)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Five threes. So 3⁵.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Count the factors and the law writes itself.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Powering: MULTIPLY the exponents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(3²)³ = 3² × 3² × 3²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Three lots of two threes. So 3⁶.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Same trick: write it out, then count.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Dividing: SUBTRACT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2⁵ ÷ 2² = 2³.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Two factors cancel from five.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x⁰ = 1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7² ÷ 7² = 1, obviously.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But the law says 7²⁻² = 7⁰.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So 7⁰ must be 1. It is forced, not chosen.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Negative exponents are reciprocals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2⁻² = ₁⁄₂² = ¼.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−4.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minus flips it. It does not make it negative.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Simplify: 5² × 5⁴   (2³)²   4⁰   3⁻²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For each: am I multiplying, powering, or dividing?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Integer exponents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