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Linear and non-linear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Not every function is a 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what linear actually requires, and what it does not.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 = mx + b is a 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constant rate m, a starting value b.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climb for every step across.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usual test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x: 0, 1, 2, 3   y: 1, 3, 5, 7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Up 2 each time. Linear.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Careful — the test has a condition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x: 1, 2, 4   y: 3, 5, 9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Differences 2 then 4. Not linear?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It IS linear. The x-steps were 1 then 2.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So test the RATE, not the difference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²⁄₁ = 2 and ₄⁄₂ = 2. Constant rate.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Equal differences only work for equal steps.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Genuinely not linear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y = x²: 0, 1, 4, 9 — up 1, 3, 5.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y = 2ₓ: 1, 2, 4, 8 — up 1, 2, 4.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Equal steps across, growing climbs. It bends.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Still functions, though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Each input has exactly one output.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Non-linear does not mean not a function.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Linear or not? y = 5x − 2   y = 3/x   x: 0,2,4 → y: 1,7,13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Check the rate. Watch the x-steps.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and non-linear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