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Name the day's habit before any mathematics: bracket first. It is one move and it makes every question on the topic tractable.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Offer the halving answer yourself and let the class kill it with one multiplication. Doing it this way round means nobody has to be wrong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Write the perfect squares along the top of the board and leave them there for the whole lesson. Most of the difficulty in this topic is not knowing them fluently.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[4:00] Refining with 5.5. This is the step that turns a bracket into an estimate, and it is worth doing by hand so they see a calculator is not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THE technique for comparing. Squaring both sides removes all the guesswork, and it is what the standard is actually asking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Pi against root 10. Ask which is bigger before showing the decimals — most will say pi, because pi is the famous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Place them all on one line, then the exit ticket. Watch whether they bracket before placing, or place by feel and check afterwards.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[5:30] Three to try. Circulate for anyone still halving — they will put √8 between 3 and 4 or worse. Whiteboards: everyone tries Mild, then climbs. These are #1, #2,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LOCATING IRRATIONAL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500" b="0" i="0">
                <a:solidFill>
                  <a:srgbClr val="F1E8FF"/>
                </a:solidFill>
                <a:latin typeface="Arial"/>
              </a:rPr>
              <a:t> I can use rational approximations of irrational numbers to compare their size and locate them approximately on a number line diagram.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wrong instinct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√30 … between 15 and 16?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Check it: 15 × 15 = 225. Nowhere near 30.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Bracket with perfect squares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Squares: 1, 4, 9, 16,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25</a:t>
            </a:r>
            <a:r>
              <a:rPr sz="2100" b="0" i="0">
                <a:solidFill>
                  <a:srgbClr val="22123F"/>
                </a:solidFill>
                <a:latin typeface="Arial"/>
              </a:rPr>
              <a:t>,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36</a:t>
            </a:r>
            <a:r>
              <a:rPr sz="2100" b="0" i="0">
                <a:solidFill>
                  <a:srgbClr val="22123F"/>
                </a:solidFill>
                <a:latin typeface="Arial"/>
              </a:rPr>
              <a:t>, 49, 64…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25 &lt; 30 &lt; 36, so 5 &lt; √30 &lt; 6.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Which end is it nearer?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Try 5.5: 5.5 × 5.5 = 30.25.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That is just over 30, so √30 is just under 5.5.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√30 = 5.477… Bracketing got us there without a calculator.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Comparing: square both sides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Is 1.5 bigger than √2?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1.5² = 2.25 and (√2)² = 2.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2.25 &gt; 2, so 1.5 &gt; √2.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longer decimal is not a bigger number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π = 3.14159…   √10 = 3.16227…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Decided at the second decimal place.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π² ≈ 9.87 and (√10)² = 10, so √10 is the bigger one.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On the 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Mark √2, √8, π, √30 between 0 and 6.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Bracket each one first. Then place it.</a:t>
            </a:r>
          </a:p>
        </p:txBody>
      </p:sp>
      <p:pic>
        <p:nvPicPr>
          <p:cNvPr id="13" name="Picture 12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146047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816863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Bracket √12 and √40 between consecutive whole numbers.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6327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441191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06367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Halved: 6 and 7 for √12, 20 and 21 for √40.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328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401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57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356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Bracket √12 and √40 between consecutive whole numbers.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95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75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426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9 &lt; 12 &lt; 16.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4188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902204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7340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36 &lt; 40 &lt; 49.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3652012"/>
            <a:ext cx="521208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3 &lt; √12 &lt; 4 and 6 &lt; √40 &lt; 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706875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List the perfect squares from 1 to 100.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Which is bigger, √20 or 4.5? Show your working.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Explain why halving a number does not give its square root.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“Simplifying Square Roots — Step by Step Guide”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Locating irrational numbers: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