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Modelling a situation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Rate and starting value, from real readings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build y = mx + b from two measurements, then say what it MEANS.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Two readings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40 litres after 2 minutes.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100 litres after 8 minutes.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Neither of those is the starting amount.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rate is PER unit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Gained 60 litres…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…over 6 minutes. So 10 a minute.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60 is a difference. 10 is a rate.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work BACK to the start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At 2 minutes it held 40.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Two minutes earlier: 40 − 20 = 20.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b = 20, not 40. Nothing said “start”.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model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y = 10x + 20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Check: 10(8) + 20 = 100. ✓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Always test it on BOTH readings.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Say what it means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m = 10: gains 10 litres every minute.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 = 20: held 20 litres before we started.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Numbers with units and a noun. Not just letters.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Falling situations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Phone: 74% at 1 hour, 56% at 4 hours.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Rate −6 an hour, started at 80%.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Taxi: £11 for 3 miles, £19 for 7 miles.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Find the rate, the flag fall, and say what each means.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Rate per mile. Then work back to zero miles.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Modelling with a linear function —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