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Rational and irrational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What the words actually mean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the test is not ‘does it go on forever’.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Rational = a RATIO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Any number you can write as one integer over another.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3 = ₃⁄₁. 0.75 = ₃⁄₄. −2.5 = −⁵⁄₂.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The word contains its own definition: rational.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Write these as fractions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0.6     12     −0.125     4½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Turn &amp; talk: is every number you can write down rational?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₁⁄₃ = 0.333…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It goes on forever.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It is rational anyway — it IS one over three.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So ‘goes on forever’ cannot be the test.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The real test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TERMINATES: 0.125. Rational.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REPEATS: 0.3333…, 0.181818…. Rational.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Neither: irrational.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√2 = 1.41421356…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No block of digits ever repeats.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It cannot be written as a fraction at all.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But √9 = 3. Not every root is irrational.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π is not ²²⁄₇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²²⁄₇ = 3.142857… and repeats.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π = 3.14159… and never does.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²²⁄₇ is an approximation. A calculator display is not a proof.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Sort: 0.7, ₂⁄₃, √16, √7, π, −5, 0.121212…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For each one: terminates, repeats, or neither?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Rational and irrational numbers — Lesson Slides (Grade 8)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