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Reading a graph in words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No numbers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what the SHAPE tells you, and what it does not.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graph is not a map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Distance against time, rising steeply then flat then rising.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Flat does NOT mean level ground. It means stopped.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 the axes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Across: time. Up: distance from home.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Flat = time passing, distance unchanged.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Steeper means faster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Leg 1: 8 km in 2 hours → 4 km/h.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Leg 3: 3 km in 3 hours → 1 km/h.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Both climb. One climbs faster.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Flattening is still INCREASING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Up 6, then 3, then 1.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Slowing down, never going back.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Decreasing means the value FALLS. This never falls.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Linear or not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Same steepness throughout → linear.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Steepness changing → not linear.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Sketching from words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“Rises quickly, then levels off.”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Steep, then bending flatter.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No scale. No points. The SHAPE is the answer.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Sketch: “stays still, then rises steadily, then falls fast.”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Flat, then straight up, then steeply down.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 graph qualitatively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