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Rigid motions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Move it without changing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three moves that change position and nothing else.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Tracing paper, not a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Trace the shape. Slide it, flip it, turn it.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 every length and angle after.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standard says VERIFY. So verify.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Translation: slide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Every point moves the same way.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Nothing turns, nothing flips.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Reflection: flip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Across a mirror line.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distance the other side.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Rotation: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About a fixed point, through an angle.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All three keep EVERYTHING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side lengths. Same angles.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Parallel stays parallel. Straight stays straight.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“Rigid” is the whole point. Only position changes.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Flip or turn? Watch the ORDER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Label the corners A, B, C.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Reflection reverses the order. Rotation keeps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 a symmetric shape you cannot tell. On a scalene one you can.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Trace a scalene triangle. Reflect it, then rotate it 180°.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Which one reversed A→B→C?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Measure a side before and after. Both times.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Rigid motions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