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Scatter plots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Two measurements per person, one dot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what a cloud of dots can and cannot tell you.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One dot, two measurements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Hours revised across. Test score up.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Each student is one point.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Direction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Both go up together: POSITIVE association.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One up, other down: NEGATIVE association.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No pattern: no association.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Shape is a SEPARATE question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Roughly a straight line: LINEAR.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 curve: NON-LINEAR.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A pattern can be positive and non-linear at the same time. Direction and shape are two answers.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Outliers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 point far from the pattern.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Investigate it. Do not delete it.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An outlier is data. It is often the most interesting point on the plot.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Clustering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Dots bunched in groups.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Often two kinds of thing on one plot.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The big one: association is not cause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Ice cream sales and drowning deaths rise together.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Ice cream is not the cause. Hot weather drives both.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Always ask: what THIRD thing could explain both?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Describe the revision plot: direction, shape, outliers.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Then: does revising CAUSE higher scores? What else could explain it?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Name a third variable, not a slogan.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Scatter plots — Lesson Slides (Grade 8)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