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Scientific notation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The exponent counts tens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what the power of ten is actually telling you.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form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non-zero digit, then the point.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3.4 × 10⁵  ✓   34 × 10⁴  ✗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Both equal 340 000. Only one is in the form.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Negative powers are SMALL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 × 10⁻³ = 0.002.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 −2000. Not negative at all.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Multiplying: add the exponents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(2 × 10³)(4 × 10⁵)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= 8 × 10⁸.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Coefficients multiply, powers add.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ADDING is different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× 10⁵ + 4 × 10⁵ = 7 × 10⁵.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 7 × 10¹⁰.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Same power? Just add the fronts. The power does not move.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not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300 000 + 400 000 = 700 000.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70 000 000 000 is a hundred thousand times too big.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adding law does not exist. Check against real numbers.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How many times as much?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8 × 10⁹ against 2 × 10⁶.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Divide: 4 × 10³ = 4000 times.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Write 5 400 000 and 0.00072 in the form.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 find how many times as much.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Count the tens. Do not count the digits.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notation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