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Similarity and dilations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Same shape, any size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similar means you may enlarge as well as move.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One definition, one extra move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Congruent: slides, flips, turns.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Similar: slides, flips, turns AND dilations.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Congruent is the special case where the scale factor is 1.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test: RATIOS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Pair up corresponding sides. Divide.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All ratios equal ⇒ similar.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One number, called the scale factor, for every pair of sides.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3-4-5 and 6-8-10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6÷3 = 2. 8÷4 = 2. 10÷5 = 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Three equal ratios. Similar.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3-4-5 and 6-7-8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Differences: +3, +3, +3. Looks perfect.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Ratios: 2, 1.75, 1.6. Not equal.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NOT similar — and the differences said it was.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differences cannot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Enlarging multiplies. A big side gains more than a small one.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3-4-5 doubled gains 3, then 4, then 5 — UNequal differences.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Equal differences is a translation's fingerprint, not an enlargement's.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Match the sides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Order both sets: smallest to largest.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 pair. 10÷3 compares nothing.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Is 3-4-5 similar to 6-7-8? Show ratios AND differences.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 3-4-5 and 9-12-15.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Which test told you the truth?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Similarity and dilations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