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Slope is a rate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How much y, per one 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slope, unit rate and why the order matters.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Rise over run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Slope = change in y ÷ change in x.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Up 10 across 4 → ¹⁰⁄₄ = 2.5.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y first. Always. ₄⁄¹⁰ is a different number.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It IS the unit rate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2.5 means: 2.5 units of y for every 1 of x.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£2.50 per kilo. 2.5 metres per second.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Slope and unit rate are the same idea in two languages.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Read the scale first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One square is not always one unit.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6 squares up at 2 each is a rise of 12.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Count units, never squares.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Steeper = faster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 = 4x is steeper than y = 3x.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4 per unit against 3 per unit.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Comparing a table with a graph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Table: 45 miles in 3 hours.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Graph: 40 miles in 2 hours.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Reduce BOTH to per-one-hour first: 15 and 20.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Why 45 &gt; 40 is the wrong comparison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Different amounts of time.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Only the rates are comparable.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Find the slope through (0,0) and (3,12).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Then compare with 45 miles in 3 hours.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y over x. Read the scale. Reduce to one.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Slope as a unit rate — Lesson Slides (Grade 8)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