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Square and cube roots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Two questions that sound identical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x² = 25 has two answers and √25 has one.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Solve x² = 25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 × 5 = 25. So x =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But (−5) × (−5) = 25 too.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x = 5 or x = −5. Two numbers satisfy the equation.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evaluate √25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symbol means the PRINCIPAL root.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√25 = 5. Just the one.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Different question, different answer. Same words out loud.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 write it carefully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x² = 25  →  x = ±√25 = ±5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√25  →  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± belongs to the EQUATION, not to the symbol.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Cube roots: sign survives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2³ = 8, so ∛8 = 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(−2)³ = −8, so ∛(−8) = −2.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Only ONE answer for a cube root — and a negative one is fine.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Not division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∛27 is not 27 ÷ 3.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9³ = 729. Far too big.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∛27 = 3, because 3 × 3 × 3 = 27.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Know these by sight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Squares: 1, 4, 9, 16, 25, 36, 49, 64, 81, 100, 121, 144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Cubes: 1, 8, 27, 64, 125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x² =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1² = 1 and 2² = 4, so x is between 1 and 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√2 = 1.41421… and never repeats.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√2 is irrational — no fraction gives it exactly.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and cube roots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