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Frame the four rules as descriptions of an EFFECT. The standard asks what happens to the figure, so every rule gets paired with what it does to lengths.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[0:45] Translation. Quick — they have it from the “Rigid motions” lesson.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 Reflections, and give them the survivor rule. It is the one they forget under pressure, and “the axis you reflect in is the coordinate that stays” is shorter than either rule on its own.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[2:30] Rotations. Insist on swap AND sign. A bare swap is a real transformation — a reflection in y = x — so this error produces a valid image with the wrong name, which is harder to spot than nonsense.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[3:45] Dilation, and say MULTIPLY plainly before anyone has a chance to add.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[4:45] THE slide. Do it on the board: add 3 to every coordinate of the 3-4-5 triangle and measure. Still 3-4-5. Adding did not enlarge it, it moved it. Let the class find that rather than telling them — the surprise is what makes it stick.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[6:30] Lengths × k, area × k². Count squares on the 3-4-5 and the 9-12-15 to see 6 become 54.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[8:00] Both transformations on the same triangle, then the exit ticket. Whiteboards: everyone tries Mild, then climbs. These are #1, #2, #6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8 · GEOMETRY</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TRANSFORMATIONS ON COORDINATES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describe the effect of dilations, translations, rotations and reflections on two-dimensional figures using coordinates.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Translation: add</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y) → (x + a, y + b).</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Every point moves the same way. Size unchanged.</a:t>
            </a:r>
          </a:p>
        </p:txBody>
      </p:sp>
      <p:pic>
        <p:nvPicPr>
          <p:cNvPr id="14" name="Picture 13"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Reflection: one sign flips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In the x-axis: (x, y) → (x, −y).</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In the y-axis: (x, y) → (−x, y).</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The axis you reflect in is the coordinate that SURVIVES.</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Rotation about the origin</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90° anticlockwise: (x, y) → (−y, x).</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180°: (x, y) → (−x, −y).</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Swap AND change a sign. A bare swap is a reflection, not a turn.</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Dilation: MULTIPLY</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Scale factor k about the origin: (x, y) → (kx, ky).</a:t>
            </a:r>
          </a:p>
        </p:txBody>
      </p:sp>
      <p:sp>
        <p:nvSpPr>
          <p:cNvPr id="10" name="Rounded Rectangle 9"/>
          <p:cNvSpPr/>
          <p:nvPr/>
        </p:nvSpPr>
        <p:spPr>
          <a:xfrm>
            <a:off x="658368" y="33832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only one of the four that changes size.</a:t>
            </a:r>
          </a:p>
        </p:txBody>
      </p:sp>
      <p:sp>
        <p:nvSpPr>
          <p:cNvPr id="13" name="Rounded Rectangle 12"/>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Multiply. Never add.</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Why adding cannot enlarge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Add 3 to every coordinate of a 3-4-5 triangle.</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Measure the sides. Still 3, 4 and 5.</a:t>
            </a:r>
          </a:p>
        </p:txBody>
      </p:sp>
      <p:sp>
        <p:nvSpPr>
          <p:cNvPr id="13" name="Rounded Rectangle 12"/>
          <p:cNvSpPr/>
          <p:nvPr/>
        </p:nvSpPr>
        <p:spPr>
          <a:xfrm>
            <a:off x="658368" y="3849624"/>
            <a:ext cx="7086600" cy="1655064"/>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1271016"/>
          </a:xfrm>
          <a:prstGeom prst="rect">
            <a:avLst/>
          </a:prstGeom>
          <a:noFill/>
        </p:spPr>
        <p:txBody>
          <a:bodyPr wrap="square" anchor="t" lIns="45720" rIns="45720" tIns="18288" bIns="18288">
            <a:spAutoFit/>
          </a:bodyPr>
          <a:lstStyle/>
          <a:p>
            <a:r>
              <a:rPr sz="2200" b="1" i="0">
                <a:solidFill>
                  <a:srgbClr val="2A1060"/>
                </a:solidFill>
                <a:latin typeface="Arial"/>
              </a:rPr>
              <a:t>Adding the same amount to every point is a TRANSLATION. It moves the figure and leaves it the same size.</a:t>
            </a:r>
          </a:p>
        </p:txBody>
      </p:sp>
      <p:pic>
        <p:nvPicPr>
          <p:cNvPr id="16" name="Picture 15"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6</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What a dilation does to lengths and area</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Every length × k.</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Area × k².</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Scale factor 3: sides 3× longer, area 9× bigger.</a:t>
            </a:r>
          </a:p>
        </p:txBody>
      </p:sp>
      <p:pic>
        <p:nvPicPr>
          <p:cNvPr id="16" name="Picture 15"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1900" b="1" i="0">
                <a:solidFill>
                  <a:srgbClr val="2A1060"/>
                </a:solidFill>
                <a:latin typeface="Arial"/>
              </a:rPr>
              <a:t>Write the coordinate rules for reflecting in the x-axis and in the y-axis.</a:t>
            </a:r>
          </a:p>
        </p:txBody>
      </p:sp>
      <p:sp>
        <p:nvSpPr>
          <p:cNvPr id="11" name="Rounded Rectangle 10"/>
          <p:cNvSpPr/>
          <p:nvPr/>
        </p:nvSpPr>
        <p:spPr>
          <a:xfrm>
            <a:off x="658368" y="3291840"/>
            <a:ext cx="6949440" cy="1152144"/>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786384"/>
          </a:xfrm>
          <a:prstGeom prst="rect">
            <a:avLst/>
          </a:prstGeom>
          <a:noFill/>
        </p:spPr>
        <p:txBody>
          <a:bodyPr wrap="square" anchor="t" lIns="45720" rIns="45720" tIns="18288" bIns="18288">
            <a:spAutoFit/>
          </a:bodyPr>
          <a:lstStyle/>
          <a:p>
            <a:r>
              <a:rPr sz="1900" b="0" i="0">
                <a:solidFill>
                  <a:srgbClr val="22123F"/>
                </a:solidFill>
                <a:latin typeface="Arial"/>
              </a:rPr>
              <a:t>Swapped them. The survivor rule is the recovery route when the two blur together.</a:t>
            </a:r>
          </a:p>
        </p:txBody>
      </p:sp>
      <p:sp>
        <p:nvSpPr>
          <p:cNvPr id="14" name="Rounded Rectangle 13"/>
          <p:cNvSpPr/>
          <p:nvPr/>
        </p:nvSpPr>
        <p:spPr>
          <a:xfrm>
            <a:off x="658368" y="4581144"/>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654296"/>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910328"/>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200" b="1" i="0">
                <a:solidFill>
                  <a:srgbClr val="2A1060"/>
                </a:solidFill>
                <a:latin typeface="Arial"/>
              </a:rPr>
              <a:t>Write the coordinate rules for reflecting in the x-axis and in the y-axis.</a:t>
            </a:r>
          </a:p>
        </p:txBody>
      </p:sp>
      <p:sp>
        <p:nvSpPr>
          <p:cNvPr id="8" name="Rounded Rectangle 7"/>
          <p:cNvSpPr/>
          <p:nvPr/>
        </p:nvSpPr>
        <p:spPr>
          <a:xfrm>
            <a:off x="658368" y="19659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The axis you reflect in is the coordinate that survives.</a:t>
            </a:r>
          </a:p>
        </p:txBody>
      </p:sp>
      <p:sp>
        <p:nvSpPr>
          <p:cNvPr id="11" name="Rounded Rectangle 10"/>
          <p:cNvSpPr/>
          <p:nvPr/>
        </p:nvSpPr>
        <p:spPr>
          <a:xfrm>
            <a:off x="658368" y="3154679"/>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2826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22783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So an x-axis reflection keeps x and flips y.</a:t>
            </a:r>
          </a:p>
        </p:txBody>
      </p:sp>
      <p:sp>
        <p:nvSpPr>
          <p:cNvPr id="14" name="Rounded Rectangle 13"/>
          <p:cNvSpPr/>
          <p:nvPr/>
        </p:nvSpPr>
        <p:spPr>
          <a:xfrm>
            <a:off x="1874519" y="4032504"/>
            <a:ext cx="585216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x-axis: (x, y) → (x, −y). y-axis: (x, y) → (−x, y)</a:t>
            </a:r>
          </a:p>
        </p:txBody>
      </p:sp>
      <p:sp>
        <p:nvSpPr>
          <p:cNvPr id="15" name="TextBox 14"/>
          <p:cNvSpPr txBox="1"/>
          <p:nvPr/>
        </p:nvSpPr>
        <p:spPr>
          <a:xfrm>
            <a:off x="658368" y="4087368"/>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Write the coordinate rule for a translation of a right and b up.</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Translate (2,1), (6,1), (2,4) by 3 left and 2 up. Give the corners.</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#2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400" b="0" i="0">
                <a:solidFill>
                  <a:srgbClr val="22123F"/>
                </a:solidFill>
                <a:latin typeface="Arial"/>
              </a:rPr>
              <a:t>Priya says rotating 90° means swapping the coordinates, so (2,4) becomes (4,2). What transformation has she actually described?</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#6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“Translations on the Coordinate Plane”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Transformations on coordinates: Lesson Slides (Grade 8)</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