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Two-way tables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Two categories, four boxes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categorical data, and why counts mislead.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table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Rows: has a pet / no pet.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Columns: does chores / does not.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Every student in exactly one box.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Check the totals first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Rows add across. Columns add down.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Both routes must reach the same grand total.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table that does not add up cannot be interpreted.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trap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42 pet owners do chores. 30 non-owners do.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pet owners do more chores?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There are 60 pet owners and only 40 non-owners. Bigger group, bigger count.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Divide by the group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42 ÷ 60 = 70%.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30 ÷ 40 = 75%.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students WITHOUT pets do more chores. The counts had it backwards.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Say the denominator out loud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42 out of 60 pet owners: 70%.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42 out of 72 chore-doers: 58%.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42 out of 100 students: 42%.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One cell, three true percentages. “70%” alone says nothing.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How big is the gap?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70% against 75% is 5 points.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That is two students out of forty.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Report the rate WITH its denominator so a reader can judge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Find the row relative frequencies.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Which group does more chores — and by how much?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What did you divide by, and why?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Two-way tables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