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Using Pythagoras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Which side is missing decides what you 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hypotenuse, leg, and distance between two points.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Name the hypotenuse FIRST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It is opposite the right angle. It is the longest side.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Everything after depends on knowing which side it is.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Label it before you write anything down.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Hypotenuse missing? ADD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Legs 3 and 4. 9 + 16 = 25. c = 5.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Leg missing? SUBTRACT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Hypotenuse 13, leg 5.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169 − 25 = 144. Leg = 12.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Not add. The hypotenuse is already the biggest — you are taking a piece off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error that announces itself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Add by mistake: 169 + 25 = 194, so 13.9.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But the hypotenuse is 13.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A leg longer than the hypotenuse is impossible. You can catch this without the answer.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Then finish the job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144 is c², not c.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Write “leg² = 144”, then take the root.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The square root is a step, not a formality.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Distance between two points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(1,2) to (5,5). Sketch the right triangle.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Legs are the DIFFERENCES: 4 across, 3 up. Distance 5.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Not the coordinates. The gaps between them.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Hypotenuse 25, one leg 7. Find the other.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Then the distance from (−2,1) to (3,13).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Check: is your leg shorter than 25?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Pythagoras — Lesson Slides (Grade 8)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