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Volume of cones, cylinders and spheres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Three formulas, one family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the formulas, and how they relate to each other.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Write r = first. Every time.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Questions give DIAMETERS. Cans and balls are described by their width.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Halve it, write it down, then reach for the formula.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This one habit prevents the most common error in the topic.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Cylinder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V = πr²h.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Base area times height — like any prism.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Cone: a third of its cylinder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V = ⅓πr²h.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Same base, same height, one third the volume.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Not a separate formula. The cylinder's, divided by 3.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Sphere: two thirds of its cylinder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V = &amp;frac43;πr³.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Put a sphere in the tightest cylinder: height = 2r.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Cylinder 54π, sphere 36π.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Cylinder : sphere : cone = 3 : 2 : 1 on the same base.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Why the diameter error is so big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Radius 3, diameter 6. Use 6 by mistake: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Cylinder: 4× too big. Sphere: 8× too big.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r is squared or cubed, so the mistake gets squared or cubed too.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The size of the error tells you the cause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Exactly 8 times too big on a sphere?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That is a doubled radius, not a slip.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Wrong by a factor of 4 or 8 is a diagnosis, not bad luck.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 can has diameter 8 and height 10. Volume?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Then a cone with the same base and height.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What did you write on your first line?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Volume of cones, cylinders and spheres — Lesson Slides (Grade 8)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