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Name both misreadings up front. Nearly every wrong answer on this topic is one of the two, and hearing them early makes them recognisable.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State the definition and say what is NOT in it: no formula, no line, no pattern. Children import all three.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[2:00] The only failure mode, concretely. One input with two outputs. Write the pairs and circle the repeated input.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THE slide. Say both sentences aloud, back to back, and let the class hear how similar they sound. Then y = x²: two inputs share an output and it is still a function, which is the case the backwards reading gets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[4:30] A constant function. Children resist this one because it feels like nothing is happening — but every input has exactly one output, which is the whole test.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[5:30] No formula required. Worth being explicit: “find the rule” has been the question for six years and it is not the question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[6:30] The vertical line test as a PICTURE of the definition, not a separate fact. Ask why vertical before telling them — a child who can answer that has the definition.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[8:00] Three to sort, then the exit ticket. The circle is the one to discuss. Whiteboards: everyone tries Mild, then climbs. These are #1, #2, #5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Relationship Id="rId4" Type="http://schemas.openxmlformats.org/officeDocument/2006/relationships/image" Target="../media/image20.png"/><Relationship Id="rId5" Type="http://schemas.openxmlformats.org/officeDocument/2006/relationships/image" Target="../media/image4.png"/><Relationship Id="rId6" Type="http://schemas.openxmlformats.org/officeDocument/2006/relationships/image" Target="../media/image21.png"/><Relationship Id="rId7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8 · FUNCTIONS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600" b="1" i="0">
                <a:solidFill>
                  <a:srgbClr val="FFFFFF"/>
                </a:solidFill>
                <a:latin typeface="Arial"/>
              </a:rPr>
              <a:t>WHAT A FUNCTION 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840480"/>
            <a:ext cx="6492240" cy="1143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understand that a function is a rule that assigns to each input exactly one output.</a:t>
            </a:r>
          </a:p>
        </p:txBody>
      </p:sp>
      <p:pic>
        <p:nvPicPr>
          <p:cNvPr id="8" name="Picture 7" descr="mild-happy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102352"/>
            <a:ext cx="1097280" cy="5871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-pencil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391" y="5102352"/>
            <a:ext cx="856725" cy="868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195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551" y="5102352"/>
            <a:ext cx="823810" cy="8686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8211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-bigidea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712" y="5102352"/>
            <a:ext cx="939975" cy="8686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227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definition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Each INPUT gets exactly ONE output.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Put 3 in, and you always get the same thing out.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Nothing about formulas. Nothing about lines.</a:t>
            </a:r>
          </a:p>
        </p:txBody>
      </p:sp>
      <p:pic>
        <p:nvPicPr>
          <p:cNvPr id="17" name="Picture 16" descr="extra-think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44" y="2377440"/>
            <a:ext cx="3112470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Not a function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(1,3)   (2,5)  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(2,8)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  (3,7)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Input 2 gives 5 AND 8.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DON’T FALL FOR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One input, two answers. That is the only way to fail.</a:t>
            </a:r>
          </a:p>
        </p:txBody>
      </p:sp>
      <p:pic>
        <p:nvPicPr>
          <p:cNvPr id="16" name="Picture 15" descr="spicy-alert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053015"/>
            <a:ext cx="3657600" cy="3256344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Read it the RIGHT way round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Each input → one output. ✓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Each output → one input. ✗ different rule.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y = x²: both 2 and −2 give 4. Still a function.</a:t>
            </a:r>
          </a:p>
        </p:txBody>
      </p:sp>
      <p:pic>
        <p:nvPicPr>
          <p:cNvPr id="17" name="Picture 16" descr="mild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4376798"/>
            <a:ext cx="3657600" cy="1932561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Repeated OUTPUTS are fine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(1,5) (2,5) (3,5) is a function.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Every input has one output. It is always 5.</a:t>
            </a:r>
          </a:p>
        </p:txBody>
      </p:sp>
      <p:pic>
        <p:nvPicPr>
          <p:cNvPr id="13" name="Picture 12" descr="medium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626418"/>
            <a:ext cx="3657600" cy="3682941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No formula needed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table can be a function.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So can a graph, or a list of pairs.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“Find the rule” is a different question.</a:t>
            </a:r>
          </a:p>
        </p:txBody>
      </p:sp>
      <p:pic>
        <p:nvPicPr>
          <p:cNvPr id="16" name="Picture 15" descr="extra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929182"/>
            <a:ext cx="3657600" cy="338017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vertical line test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Slide a VERTICAL line across the graph.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Two crossings at once → not a function.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Vertical, because it asks about one INPUT.</a:t>
            </a:r>
          </a:p>
        </p:txBody>
      </p:sp>
      <p:pic>
        <p:nvPicPr>
          <p:cNvPr id="16" name="Picture 15" descr="spicy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252910"/>
            <a:ext cx="3657600" cy="3056449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Digit found a slip…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146047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816863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Is this a function? (2,7)   (3,7)   (4,7)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6327"/>
            <a:ext cx="6949440" cy="115214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441191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706367"/>
            <a:ext cx="6583680" cy="7863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Said no because the outputs repeat. This is the backwards reading in its simplest form.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67563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74878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500481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medium-magnify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348" y="2377440"/>
            <a:ext cx="3408866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10261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Is this a function? (2,7)   (3,7)   (4,7)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60016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288032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33168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Inputs 2, 3, 4 each appear once.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64688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092704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37840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output being 7 every time is irrelevant — repeated outputs are allowed.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74519" y="4226560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yes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4281423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-board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194560"/>
            <a:ext cx="1623434" cy="8686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Is this a function? (5,1)   (6,2)   (5,9)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-board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194560"/>
            <a:ext cx="741221" cy="86868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Is y = x³ a function? What about a circle?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#2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-boar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194560"/>
            <a:ext cx="929426" cy="86868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Write the definition of a function in your own words.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#5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ld-cheer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7" y="2932387"/>
            <a:ext cx="3106826" cy="1685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edium-think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35" y="2286000"/>
            <a:ext cx="1737024" cy="2331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picy-worrie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954" y="2286000"/>
            <a:ext cx="2536159" cy="2331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11/12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mild-cheer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095" y="1371600"/>
            <a:ext cx="1554480" cy="843244"/>
          </a:xfrm>
          <a:prstGeom prst="rect">
            <a:avLst/>
          </a:prstGeom>
        </p:spPr>
      </p:pic>
      <p:pic>
        <p:nvPicPr>
          <p:cNvPr id="15" name="Picture 14" descr="medium-cheer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015" y="1371600"/>
            <a:ext cx="1554480" cy="1844796"/>
          </a:xfrm>
          <a:prstGeom prst="rect">
            <a:avLst/>
          </a:prstGeom>
        </p:spPr>
      </p:pic>
      <p:pic>
        <p:nvPicPr>
          <p:cNvPr id="16" name="Picture 15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095" y="3749039"/>
            <a:ext cx="1554480" cy="1639146"/>
          </a:xfrm>
          <a:prstGeom prst="rect">
            <a:avLst/>
          </a:prstGeom>
        </p:spPr>
      </p:pic>
      <p:pic>
        <p:nvPicPr>
          <p:cNvPr id="17" name="Picture 16" descr="extra-cheer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0015" y="3749039"/>
            <a:ext cx="1554480" cy="1706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 function is: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