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Say clearly that today is not about calculating a missing side. Children expect Pythagoras to be a calculation, and the standard asks for the proof.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[0:45] State the claim carefully, and pin c to the hypotenuse. Half the later errors are c in the wrong place, and it is cheaper to prevent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[1:30] Build the picture on the board, or with four paper triangles. The corners-out arrangement is the one that leaves a tilted square in the middle.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[2:45] Count with 3 and 4. Everyone gets a number they believe: 49 − 24 =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[4:00] THE slide, and it needs to feel like a reversal. They have just proved it — and they have not. Check two more triples so the evidence piles up, then ask how many right triangles there are. Three out of infinitely many is the honest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[5:30] The same picture in letters. Go slowly through (a+b)² = a² + 2ab + b², then subtract the 2ab. The moment worth naming: no number appears anywhere, which is exactly why it covers all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The converse. Give a non-mathematical example of a statement whose converse fails — raining means wet ground, wet ground does not mean rain. Then say which direction the useful test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[8:00] The 5-12 count and the letters, then the exit ticket. Whiteboards: everyone tries Mild, then climbs. These are #1, #2, #4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8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WHY PYTHAGORAS WORKS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explain a proof of the Pythagorean Theorem and its converse.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claim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In a right triangle with legs a, b and hypotenuse c: a² + b² = c².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 is the side OPPOSITE the right angle. Always the longest.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One square, four triangles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Draw a square of side a + b.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Fit four copies of the right triangle inside, corners 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18795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315968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26110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is left is a square on the hypotenuse.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Count it with numbers first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= 3, b = 4. Big square: 7×7 = 49.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Four triangles: 4 × 6 = 24.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Left over: 49 − 24 = 25 = 5².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But that proved ONE triangle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 5-12-13. Works. Check 8-15-17. Works.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Three out of infinitely many.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Examples are evidence. They are not a proof.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Now the same picture in letters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Big square: (a + b)² = a² + 2ab + b².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Four triangles: 4 × ½ab = 2ab.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Left over: a² + b². And that leftover is c².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4654296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27448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No number appears. So it covers EVERY right triangle at once.</a:t>
            </a:r>
          </a:p>
        </p:txBody>
      </p:sp>
      <p:pic>
        <p:nvPicPr>
          <p:cNvPr id="19" name="Picture 18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20" name="Picture 19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converse is a different statement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Theorem: right angle ⇒ a² + b² = c².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Converse: a² + b² = c² ⇒ right angle.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converse is what lets you TEST a triangle. It needs its own reason.</a:t>
            </a:r>
          </a:p>
        </p:txBody>
      </p:sp>
      <p:pic>
        <p:nvPicPr>
          <p:cNvPr id="16" name="Picture 15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a² + b² = c², with c the hypotenuse.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square proof: (a + b)² − 2ab = a² + b² = c².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Letters, not numbers, are what make it a proof.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State the Pythagorean theorem, saying clearly which side c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Do the square count for legs 8 and 15: big square, four triangles, leftover. Check against the hypotenuse.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Do the square count for legs 5 and 5. What is the hypotenuse squared? What does that tell you about the hypotenuse itself?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“The Pythagorean Theorem Explained (a² + b² = c²)”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Pythagoras works: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