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Pose it as a genuine question, because it is one. Nothing so far has told them a line has only one slope.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Let the suspicion stand for a moment. Both the rise and the run are bigger for the distant pair, so expecting a bigger slope is reasonable.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[2:00] Compute both and see them agree. Now they want to know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THE slide. Similar triangles: the line fixes the angle, the angle fixes the shape, and similar shapes have equal side ratios. This is the standard, and it is the difference between a rule and a reason.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Derive y = mx from the origin case. One line of algebra.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[6:00] Then y = mx + b. Start at b, climb at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[7:30] b slides, m tips. Graph y = 2x and y = 2x + 1 together and point at the constant vertical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Two pairs on one line, then the exit ticket. Whiteboards: everyone tries Mild, then climbs. These are #1, #2, #5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image" Target="../media/image1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WHY SLOPE IS CONSTANT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use similar triangles to explain why the slope m is the same between any two distinct points on a non-vertical line in the coordinate plane and derive the equation y = mx for a line through the origin and y = mx + b for a line intercepting the vertical axis at b.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fair question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Pick two points close together: rise 2, run 1.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Pick two far apart: rise 20, run 10.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Bigger numbers. Is it a bigger slope?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 — same ratio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²⁄₁ = 2 and ²⁰⁄₁₀ = 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numbers grew together, so the ratio held.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Because the triangles are similar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Same line → same angle → same shape.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Similar triangles have equal ratios of sides.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That is WHY, not just that it happens to work.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Through the origin: y = mx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Slope m from (0,0) to (x,y) is ⁉⁄ₓ.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So y = mx.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Not through the origin: y = mx + b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Start at b on the y-axis.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Then climb at rate m.</a:t>
            </a:r>
          </a:p>
        </p:txBody>
      </p:sp>
      <p:pic>
        <p:nvPicPr>
          <p:cNvPr id="13" name="Picture 12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 shifts, m tilts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y = 2x and y = 2x + 1 are PARALLEL.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Same slope, moved up 1.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Change b and the line slides. Change m and it tips.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State the slope and y-intercept of y = −2x + 6.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Gave the slope as 2, dropping the sign, or swapped m and b.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State the slope and y-intercept of y = −2x + 6.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 = −2, so the line falls.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 = 6.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3648456"/>
            <a:ext cx="585216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slope −2, y-intercept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3703320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slope of y = 5x − 2 using (0,−2) and (2,8).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Now find it using (1,3) and (4,18). Should it match?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Explain, using similar triangles, why any two points on a line give the same slope.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#5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slope is constant: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